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or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ra-bold.fntdata"/><Relationship Id="rId14" Type="http://schemas.openxmlformats.org/officeDocument/2006/relationships/font" Target="fonts/Lora-regular.fntdata"/><Relationship Id="rId17" Type="http://schemas.openxmlformats.org/officeDocument/2006/relationships/font" Target="fonts/Lora-boldItalic.fntdata"/><Relationship Id="rId16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739c3f75a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739c3f75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739c3f75a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739c3f75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739c3f75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739c3f75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739c3f75a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739c3f75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739c3f75a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739c3f75a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739c3f75a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739c3f75a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739c3f75a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739c3f75a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hop.gkwretail.com/collections/7-seater-sofa-set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hop.gkwretail.com/collections/7-seater-sofa-set" TargetMode="External"/><Relationship Id="rId4" Type="http://schemas.openxmlformats.org/officeDocument/2006/relationships/hyperlink" Target="https://shop.gkwretail.com/collections/7-seater-sofa-set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hop.gkwretail.com/collections/7-seater-sofa-set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hop.gkwretail.com/collections/7-seater-sofa-set" TargetMode="External"/><Relationship Id="rId4" Type="http://schemas.openxmlformats.org/officeDocument/2006/relationships/hyperlink" Target="https://shop.gkwretail.com/collections/7-seater-sofa-set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hop.gkwretail.com/collections/7-seater-sofa-set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hop.gkwretail.com/collections/7-seater-sofa-set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hop.gkwretail.com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29625" y="2229300"/>
            <a:ext cx="7688100" cy="11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 </a:t>
            </a:r>
            <a:r>
              <a:rPr lang="en" sz="3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 Seater Sofa Set</a:t>
            </a:r>
            <a:r>
              <a:rPr lang="en" sz="3200" u="sng">
                <a:solidFill>
                  <a:schemeClr val="accent5"/>
                </a:solidFill>
              </a:rPr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29625" y="3639400"/>
            <a:ext cx="7688100" cy="1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GKW Retail</a:t>
            </a:r>
            <a:endParaRPr b="1" sz="60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00" y="135200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839850"/>
            <a:ext cx="85206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 7 Seater Sofa Set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2571850"/>
            <a:ext cx="8520600" cy="19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rgbClr val="898989"/>
                </a:solidFill>
              </a:rPr>
              <a:t>GKW Retail has a large selection of beautiful</a:t>
            </a:r>
            <a:r>
              <a:rPr lang="en" sz="3200">
                <a:solidFill>
                  <a:srgbClr val="89898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3200" u="sng">
                <a:solidFill>
                  <a:schemeClr val="hlink"/>
                </a:solidFill>
                <a:hlinkClick r:id="rId4"/>
              </a:rPr>
              <a:t>7 Seater Sofa Set</a:t>
            </a:r>
            <a:r>
              <a:rPr lang="en" sz="3200" u="sng">
                <a:solidFill>
                  <a:schemeClr val="hlink"/>
                </a:solidFill>
              </a:rPr>
              <a:t> </a:t>
            </a:r>
            <a:r>
              <a:rPr lang="en" sz="3200">
                <a:solidFill>
                  <a:srgbClr val="898989"/>
                </a:solidFill>
              </a:rPr>
              <a:t>for any living room that always enhance your modern look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100" y="135200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068150"/>
            <a:ext cx="85206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>
                <a:solidFill>
                  <a:schemeClr val="hlink"/>
                </a:solidFill>
                <a:hlinkClick r:id="rId3"/>
              </a:rPr>
              <a:t>7 Seater Sofa Set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2954500"/>
            <a:ext cx="8520600" cy="19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898989"/>
                </a:solidFill>
              </a:rPr>
              <a:t>We offer high-quality materials at reasonable prices. They are available in a number of designs, shapes, and sizes, so you will have plenty of options to decide from regardless of your home's decor.</a:t>
            </a:r>
            <a:endParaRPr sz="2700">
              <a:solidFill>
                <a:srgbClr val="89898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00" y="135200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121850"/>
            <a:ext cx="85206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7 Seater Sofa Set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65425" y="2903500"/>
            <a:ext cx="8520600" cy="21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•The</a:t>
            </a:r>
            <a:r>
              <a:rPr lang="en" sz="28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800" u="sng">
                <a:solidFill>
                  <a:schemeClr val="hlink"/>
                </a:solidFill>
                <a:hlinkClick r:id="rId4"/>
              </a:rPr>
              <a:t>7 Seater Leather Sofa</a:t>
            </a:r>
            <a:r>
              <a:rPr lang="en" sz="2800">
                <a:solidFill>
                  <a:schemeClr val="dk1"/>
                </a:solidFill>
              </a:rPr>
              <a:t> balances style and comfort.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•This trendy sofa will emphasize your own environment, whether it is a formal </a:t>
            </a:r>
            <a:r>
              <a:rPr lang="en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Bed </a:t>
            </a:r>
            <a:r>
              <a:rPr lang="en" sz="2800">
                <a:solidFill>
                  <a:schemeClr val="dk1"/>
                </a:solidFill>
              </a:rPr>
              <a:t>room or a family area.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100" y="135200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571250"/>
            <a:ext cx="85206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Wide Faux  leather Sofa 7 Seater Set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025" y="2229300"/>
            <a:ext cx="5581650" cy="275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8625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1006950"/>
            <a:ext cx="8520600" cy="15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/>
              <a:t>                   </a:t>
            </a:r>
            <a:r>
              <a:rPr b="1" lang="en" sz="4000" u="sng">
                <a:solidFill>
                  <a:schemeClr val="hlink"/>
                </a:solidFill>
                <a:hlinkClick r:id="rId3"/>
              </a:rPr>
              <a:t>4+2+1 Fabric 7 Seater          Luxury Furniture Sofa Set </a:t>
            </a:r>
            <a:endParaRPr b="1" sz="4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725" y="2571750"/>
            <a:ext cx="4498874" cy="24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100" y="135200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941050" y="80575"/>
            <a:ext cx="5976300" cy="12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131 Wide Modular Corner Sectional U Shape Sofa Set</a:t>
            </a:r>
            <a:endParaRPr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97" name="Google Shape;97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600" y="1697300"/>
            <a:ext cx="4942800" cy="30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100" y="135200"/>
            <a:ext cx="26098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746825" y="2215875"/>
            <a:ext cx="4311000" cy="18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8000" u="sng">
                <a:solidFill>
                  <a:schemeClr val="hlink"/>
                </a:solidFill>
                <a:hlinkClick r:id="rId3"/>
              </a:rPr>
              <a:t>Thank You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597" y="1853275"/>
            <a:ext cx="2183000" cy="17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